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1" r:id="rId7"/>
    <p:sldId id="260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148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92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79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279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45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17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662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52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507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835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204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7676A-9A87-4E7E-99E7-56486CE63522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FC445-FE0F-4BF6-81CD-779827244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51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6987" y="1253572"/>
            <a:ext cx="7500304" cy="504489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8332" y="121104"/>
            <a:ext cx="1241094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Welcome to our 1</a:t>
            </a:r>
            <a:r>
              <a:rPr lang="en-US" sz="4400" b="1" baseline="300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st</a:t>
            </a:r>
            <a:r>
              <a:rPr lang="en-US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Healthy Heroes Awards!</a:t>
            </a:r>
            <a:endParaRPr lang="en-US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3572"/>
            <a:ext cx="1995152" cy="19951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8435" y="1105693"/>
            <a:ext cx="1993565" cy="199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707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Tyler goes to Rugby Training each week.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5" t="10728" r="2453" b="33333"/>
          <a:stretch/>
        </p:blipFill>
        <p:spPr>
          <a:xfrm>
            <a:off x="476518" y="1596979"/>
            <a:ext cx="6555346" cy="2434107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08" b="30328"/>
          <a:stretch/>
        </p:blipFill>
        <p:spPr>
          <a:xfrm>
            <a:off x="7393546" y="2468080"/>
            <a:ext cx="4334896" cy="312601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8200" y="4687910"/>
            <a:ext cx="432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Lucas goes too!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943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 builds his strength and fitness.</a:t>
            </a:r>
            <a:endParaRPr lang="en-GB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183633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Brandon has started going to Martial Arts.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6" t="15022" r="4954" b="5686"/>
          <a:stretch/>
        </p:blipFill>
        <p:spPr>
          <a:xfrm rot="5400000">
            <a:off x="2805865" y="2010834"/>
            <a:ext cx="5077733" cy="4018209"/>
          </a:xfrm>
        </p:spPr>
      </p:pic>
    </p:spTree>
    <p:extLst>
      <p:ext uri="{BB962C8B-B14F-4D97-AF65-F5344CB8AC3E}">
        <p14:creationId xmlns:p14="http://schemas.microsoft.com/office/powerpoint/2010/main" val="1580399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Yellow belt for </a:t>
            </a:r>
            <a:r>
              <a:rPr lang="en-GB" dirty="0" err="1" smtClean="0"/>
              <a:t>Maheen</a:t>
            </a:r>
            <a:r>
              <a:rPr lang="en-GB" dirty="0" smtClean="0"/>
              <a:t>. Fantastic!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230" b="19126"/>
          <a:stretch/>
        </p:blipFill>
        <p:spPr>
          <a:xfrm>
            <a:off x="2588654" y="1509949"/>
            <a:ext cx="6516709" cy="487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980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Laila Grace dances a lot!</a:t>
            </a:r>
            <a:endParaRPr lang="en-GB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9" r="5183"/>
          <a:stretch/>
        </p:blipFill>
        <p:spPr>
          <a:xfrm>
            <a:off x="244699" y="1390916"/>
            <a:ext cx="6156101" cy="434018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455" y="579547"/>
            <a:ext cx="2731861" cy="56905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" t="3521" r="2767" b="2671"/>
          <a:stretch/>
        </p:blipFill>
        <p:spPr>
          <a:xfrm rot="5400000">
            <a:off x="5365628" y="2257358"/>
            <a:ext cx="4571998" cy="3438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11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Keep it up Laila Grace!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901" y="1446832"/>
            <a:ext cx="3915177" cy="48977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54" y="1444302"/>
            <a:ext cx="3051220" cy="4902859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065" y="241522"/>
            <a:ext cx="2448765" cy="6223391"/>
          </a:xfrm>
        </p:spPr>
      </p:pic>
    </p:spTree>
    <p:extLst>
      <p:ext uri="{BB962C8B-B14F-4D97-AF65-F5344CB8AC3E}">
        <p14:creationId xmlns:p14="http://schemas.microsoft.com/office/powerpoint/2010/main" val="3812122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64748" y="1588618"/>
            <a:ext cx="4738352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Olivia showing some great ballet skills!</a:t>
            </a:r>
            <a:endParaRPr lang="en-GB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9205" y="226311"/>
            <a:ext cx="4028558" cy="653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073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64748" y="1588618"/>
            <a:ext cx="4738352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Kasper at his golf lesson.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59110" y="915096"/>
            <a:ext cx="6721275" cy="5040955"/>
          </a:xfrm>
        </p:spPr>
      </p:pic>
    </p:spTree>
    <p:extLst>
      <p:ext uri="{BB962C8B-B14F-4D97-AF65-F5344CB8AC3E}">
        <p14:creationId xmlns:p14="http://schemas.microsoft.com/office/powerpoint/2010/main" val="3874235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64748" y="1588618"/>
            <a:ext cx="4738352" cy="312505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Jack is proud to have learned how to swim and to be voted ‘Player of the Match’ at Football.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Well done Jack.</a:t>
            </a:r>
            <a:endParaRPr lang="en-GB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66783" y="1585402"/>
            <a:ext cx="6610611" cy="3718468"/>
          </a:xfrm>
        </p:spPr>
      </p:pic>
    </p:spTree>
    <p:extLst>
      <p:ext uri="{BB962C8B-B14F-4D97-AF65-F5344CB8AC3E}">
        <p14:creationId xmlns:p14="http://schemas.microsoft.com/office/powerpoint/2010/main" val="3517270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89</Words>
  <Application>Microsoft Office PowerPoint</Application>
  <PresentationFormat>Widescreen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Tyler goes to Rugby Training each week.</vt:lpstr>
      <vt:lpstr>He builds his strength and fitness.</vt:lpstr>
      <vt:lpstr>Brandon has started going to Martial Arts.</vt:lpstr>
      <vt:lpstr>Yellow belt for Maheen. Fantastic!</vt:lpstr>
      <vt:lpstr>Laila Grace dances a lot!</vt:lpstr>
      <vt:lpstr>Keep it up Laila Grace!</vt:lpstr>
      <vt:lpstr>Olivia showing some great ballet skills!</vt:lpstr>
      <vt:lpstr>Kasper at his golf lesson.</vt:lpstr>
      <vt:lpstr>Jack is proud to have learned how to swim and to be voted ‘Player of the Match’ at Football.  Well done Jack.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Lynsey Shaw</dc:creator>
  <cp:lastModifiedBy>Lynsey Shaw</cp:lastModifiedBy>
  <cp:revision>8</cp:revision>
  <dcterms:created xsi:type="dcterms:W3CDTF">2017-09-27T19:47:02Z</dcterms:created>
  <dcterms:modified xsi:type="dcterms:W3CDTF">2017-10-08T21:17:37Z</dcterms:modified>
</cp:coreProperties>
</file>